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8" r:id="rId4"/>
    <p:sldId id="271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9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92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8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3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80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13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9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42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50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2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91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195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05107-B388-4B2B-8ABE-B271EE903EAA}" type="datetimeFigureOut">
              <a:rPr lang="de-DE" smtClean="0"/>
              <a:t>01.12.2017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97A38-3985-40B7-B93E-E538568E7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53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de/url?sa=i&amp;rct=j&amp;q=&amp;esrc=s&amp;source=images&amp;cd=&amp;cad=rja&amp;uact=8&amp;ved=0ahUKEwjb_aT78u_XAhXhHpoKHchvAwAQjRwIBw&amp;url=http://www.typovia.at/index.php/typografie/geschichte-der-schrift/55-iv-renaissance-barock-xviii-und-xix-jahrhundert&amp;psig=AOvVaw3FzxO-D4ec1sDGcHCd2uqk&amp;ust=151246105902995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Klingspor Museum - Lithographie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Präsentation: Dr. Dorothee Ader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880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8" y="616530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Robert Schwarz, Offenbarung des Johannes, Mainz 1994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722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" y="0"/>
            <a:ext cx="9111348" cy="683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99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50" y="0"/>
            <a:ext cx="9298732" cy="691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6531903"/>
            <a:ext cx="366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R. Schwarz, Himmelslust, Mainz 1996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31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rc_mi" descr="Bildergebnis für kolo moser plakat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0628"/>
            <a:ext cx="2736304" cy="66967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467544" y="5773906"/>
            <a:ext cx="299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Kolo Moser, </a:t>
            </a:r>
            <a:r>
              <a:rPr lang="de-DE" dirty="0" err="1" smtClean="0"/>
              <a:t>Ver</a:t>
            </a:r>
            <a:r>
              <a:rPr lang="de-DE" dirty="0" smtClean="0"/>
              <a:t> </a:t>
            </a:r>
            <a:r>
              <a:rPr lang="de-DE" dirty="0" err="1" smtClean="0"/>
              <a:t>Sacrum</a:t>
            </a:r>
            <a:r>
              <a:rPr lang="de-DE" dirty="0" smtClean="0"/>
              <a:t>, 1902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819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828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96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" y="0"/>
            <a:ext cx="9579908" cy="823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35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17704" cy="702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3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U:\Abt. 3\Bilder\Künstler\Kokoschka\P1060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0" y="6459571"/>
            <a:ext cx="498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Oskar Kokoschka, Wien 1908 , K. Wolff Leipzig 1917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228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U:\Abt. 3\Bilder\Künstler\Kokoschka\P1060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0"/>
            <a:ext cx="9111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85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-108012"/>
            <a:ext cx="9183357" cy="696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449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60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 descr="U:\Abt. 3\Bilder\Künstler\Jäger,B\P1250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5" y="116632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8737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Bildschirmpräsentation (4:3)</PresentationFormat>
  <Paragraphs>6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Larissa</vt:lpstr>
      <vt:lpstr>Klingspor Museum - Lithographie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Offenbach a. M.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Soltek, Stefan</dc:creator>
  <cp:lastModifiedBy>Soltek, Stefan</cp:lastModifiedBy>
  <cp:revision>8</cp:revision>
  <dcterms:created xsi:type="dcterms:W3CDTF">2017-12-01T12:45:28Z</dcterms:created>
  <dcterms:modified xsi:type="dcterms:W3CDTF">2017-12-04T08:21:24Z</dcterms:modified>
</cp:coreProperties>
</file>